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4" r:id="rId5"/>
    <p:sldId id="258" r:id="rId6"/>
    <p:sldId id="263" r:id="rId7"/>
    <p:sldId id="265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3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0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94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31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967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34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52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48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3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8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D410A-2137-46AE-9416-817273B929D8}" type="datetimeFigureOut">
              <a:rPr lang="en-US" smtClean="0"/>
              <a:t>12/16/2016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2F428-9648-40CE-899D-8F26AEDB2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33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 557 Final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Badrinath Balasubramaniam</a:t>
            </a:r>
          </a:p>
        </p:txBody>
      </p:sp>
    </p:spTree>
    <p:extLst>
      <p:ext uri="{BB962C8B-B14F-4D97-AF65-F5344CB8AC3E}">
        <p14:creationId xmlns:p14="http://schemas.microsoft.com/office/powerpoint/2010/main" val="1049751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an obstacle navigation game.</a:t>
            </a:r>
          </a:p>
          <a:p>
            <a:r>
              <a:rPr lang="en-US" dirty="0"/>
              <a:t>Car avoids obstacles and reaches the finish line.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222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Game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 is moving forward by default (without keyboard input).</a:t>
            </a:r>
          </a:p>
          <a:p>
            <a:r>
              <a:rPr lang="en-US" dirty="0"/>
              <a:t>Will change lanes when left and right keys are pressed.</a:t>
            </a:r>
          </a:p>
          <a:p>
            <a:r>
              <a:rPr lang="en-US" dirty="0"/>
              <a:t>Will have to avoid obstacles.</a:t>
            </a:r>
          </a:p>
          <a:p>
            <a:r>
              <a:rPr lang="en-US" dirty="0"/>
              <a:t>Obstacles are primitives placed in the scene.</a:t>
            </a:r>
          </a:p>
        </p:txBody>
      </p:sp>
    </p:spTree>
    <p:extLst>
      <p:ext uri="{BB962C8B-B14F-4D97-AF65-F5344CB8AC3E}">
        <p14:creationId xmlns:p14="http://schemas.microsoft.com/office/powerpoint/2010/main" val="2612603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Controls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Press R to initiate forward motion of the car.</a:t>
            </a:r>
          </a:p>
          <a:p>
            <a:r>
              <a:rPr lang="en-US" dirty="0"/>
              <a:t>Press A to move left (change lanes to left).</a:t>
            </a:r>
          </a:p>
          <a:p>
            <a:r>
              <a:rPr lang="en-US" dirty="0"/>
              <a:t>Press D to </a:t>
            </a:r>
            <a:r>
              <a:rPr lang="en-US"/>
              <a:t>move right </a:t>
            </a:r>
            <a:r>
              <a:rPr lang="en-US" dirty="0"/>
              <a:t>(change lanes to right).</a:t>
            </a:r>
          </a:p>
          <a:p>
            <a:r>
              <a:rPr lang="en-US" dirty="0"/>
              <a:t>Guide the car past the blue cubes.</a:t>
            </a:r>
          </a:p>
        </p:txBody>
      </p:sp>
    </p:spTree>
    <p:extLst>
      <p:ext uri="{BB962C8B-B14F-4D97-AF65-F5344CB8AC3E}">
        <p14:creationId xmlns:p14="http://schemas.microsoft.com/office/powerpoint/2010/main" val="1067523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Keyboard Triggered Animation.</a:t>
            </a:r>
          </a:p>
          <a:p>
            <a:r>
              <a:rPr lang="en-US" dirty="0"/>
              <a:t>Multi-texturing (The Road is Multi Textured with a picture of a road, a Gorilla, and the sky).</a:t>
            </a:r>
          </a:p>
          <a:p>
            <a:r>
              <a:rPr lang="en-US" dirty="0"/>
              <a:t>Multiple primitives, and loaded objects.</a:t>
            </a:r>
          </a:p>
          <a:p>
            <a:r>
              <a:rPr lang="en-US" dirty="0"/>
              <a:t>Trackball Navigation.</a:t>
            </a:r>
          </a:p>
          <a:p>
            <a:r>
              <a:rPr lang="en-US"/>
              <a:t>Combined light</a:t>
            </a:r>
            <a:r>
              <a:rPr lang="en-US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6451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Demonstration ( Note: There is a lag in the video because of the video recording software)</a:t>
            </a:r>
          </a:p>
        </p:txBody>
      </p:sp>
      <p:pic>
        <p:nvPicPr>
          <p:cNvPr id="4" name="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17875" y="1825625"/>
            <a:ext cx="5556250" cy="4351338"/>
          </a:xfrm>
        </p:spPr>
      </p:pic>
    </p:spTree>
    <p:extLst>
      <p:ext uri="{BB962C8B-B14F-4D97-AF65-F5344CB8AC3E}">
        <p14:creationId xmlns:p14="http://schemas.microsoft.com/office/powerpoint/2010/main" val="2094835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661" y="1834956"/>
            <a:ext cx="5528677" cy="4351338"/>
          </a:xfrm>
        </p:spPr>
      </p:pic>
    </p:spTree>
    <p:extLst>
      <p:ext uri="{BB962C8B-B14F-4D97-AF65-F5344CB8AC3E}">
        <p14:creationId xmlns:p14="http://schemas.microsoft.com/office/powerpoint/2010/main" val="882012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Experience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Debugging was (and still is) time consuming.</a:t>
            </a:r>
          </a:p>
          <a:p>
            <a:r>
              <a:rPr lang="en-US" dirty="0"/>
              <a:t>Needs lots of work on the physics aspect.</a:t>
            </a:r>
          </a:p>
          <a:p>
            <a:r>
              <a:rPr lang="en-US" dirty="0"/>
              <a:t>Involved combining various techniques taught in the course.</a:t>
            </a:r>
          </a:p>
          <a:p>
            <a:r>
              <a:rPr lang="en-US" dirty="0"/>
              <a:t>A good learning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316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200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ME 557 Final Project</vt:lpstr>
      <vt:lpstr>The Idea</vt:lpstr>
      <vt:lpstr>How the Game works</vt:lpstr>
      <vt:lpstr>Game Controls</vt:lpstr>
      <vt:lpstr>Implements</vt:lpstr>
      <vt:lpstr>Demonstration ( Note: There is a lag in the video because of the video recording software)</vt:lpstr>
      <vt:lpstr>Screenshot</vt:lpstr>
      <vt:lpstr>Project Experience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 557 Final Project</dc:title>
  <dc:creator>Badrinath Balasubramaniam</dc:creator>
  <cp:lastModifiedBy>Badrinath Balasubramaniam</cp:lastModifiedBy>
  <cp:revision>37</cp:revision>
  <dcterms:created xsi:type="dcterms:W3CDTF">2016-12-06T06:02:13Z</dcterms:created>
  <dcterms:modified xsi:type="dcterms:W3CDTF">2016-12-17T02:07:30Z</dcterms:modified>
</cp:coreProperties>
</file>

<file path=docProps/thumbnail.jpeg>
</file>